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3" r:id="rId4"/>
    <p:sldId id="259" r:id="rId5"/>
    <p:sldId id="260" r:id="rId6"/>
    <p:sldId id="261" r:id="rId7"/>
    <p:sldId id="264" r:id="rId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866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665D4F-15D8-49DC-B7C0-494B555D5571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384404C-E517-4009-9868-649FF37A8B1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219200"/>
            <a:ext cx="6858000" cy="1066800"/>
          </a:xfrm>
          <a:solidFill>
            <a:srgbClr val="0070C0">
              <a:alpha val="62000"/>
            </a:srgb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/>
              <a:t>CITY OF MONROE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4267200"/>
            <a:ext cx="58674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Hidden River Middle School </a:t>
            </a:r>
          </a:p>
          <a:p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areer Day</a:t>
            </a:r>
          </a:p>
          <a:p>
            <a:r>
              <a:rPr lang="en-US" dirty="0" smtClean="0">
                <a:solidFill>
                  <a:schemeClr val="tx1"/>
                </a:solidFill>
                <a:latin typeface="Arial Rounded MT Bold" panose="020F0704030504030204" pitchFamily="34" charset="0"/>
              </a:rPr>
              <a:t>April 7, 2016</a:t>
            </a:r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438400"/>
            <a:ext cx="1600200" cy="1515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35564" y="2602236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askerville Old Face" panose="02020602080505020303" pitchFamily="18" charset="0"/>
              </a:rPr>
              <a:t>Mayor Geoffrey Thomas</a:t>
            </a:r>
            <a:endParaRPr lang="en-US" sz="40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9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969260" y="5410200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66009" y="1752600"/>
            <a:ext cx="1358808" cy="58034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Mayor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146068" y="2332998"/>
            <a:ext cx="0" cy="1663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729195" y="2500183"/>
            <a:ext cx="1438813" cy="4927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City Administrator</a:t>
            </a:r>
          </a:p>
        </p:txBody>
      </p:sp>
      <p:cxnSp>
        <p:nvCxnSpPr>
          <p:cNvPr id="48" name="Elbow Connector 47"/>
          <p:cNvCxnSpPr/>
          <p:nvPr/>
        </p:nvCxnSpPr>
        <p:spPr>
          <a:xfrm>
            <a:off x="4719889" y="2346328"/>
            <a:ext cx="262237" cy="25398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4900748" y="2500183"/>
            <a:ext cx="1359443" cy="52446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Chief of Police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538742" y="2992682"/>
            <a:ext cx="0" cy="1910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2059695" y="3183720"/>
            <a:ext cx="63288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059695" y="3183720"/>
            <a:ext cx="0" cy="2067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1445616" y="3390436"/>
            <a:ext cx="1129009" cy="493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Public Works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411326" y="3183720"/>
            <a:ext cx="0" cy="158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7869835" y="3342733"/>
            <a:ext cx="890210" cy="5403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City Clerk</a:t>
            </a:r>
          </a:p>
        </p:txBody>
      </p:sp>
      <p:cxnSp>
        <p:nvCxnSpPr>
          <p:cNvPr id="56" name="Straight Connector 55"/>
          <p:cNvCxnSpPr/>
          <p:nvPr/>
        </p:nvCxnSpPr>
        <p:spPr>
          <a:xfrm>
            <a:off x="4659596" y="3183720"/>
            <a:ext cx="0" cy="158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2884705" y="3334782"/>
            <a:ext cx="913068" cy="5403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Parks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156828" y="3342733"/>
            <a:ext cx="866081" cy="54034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Finance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5979423" y="3183720"/>
            <a:ext cx="0" cy="158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5405097" y="3342733"/>
            <a:ext cx="1017698" cy="6281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Community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Development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7211791" y="3183720"/>
            <a:ext cx="0" cy="158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653368" y="3342733"/>
            <a:ext cx="993984" cy="54042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Human Resources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8388505" y="3183720"/>
            <a:ext cx="0" cy="158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2059695" y="3883377"/>
            <a:ext cx="0" cy="1746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986342" y="4058292"/>
            <a:ext cx="25436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986342" y="4058292"/>
            <a:ext cx="0" cy="7950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1821172" y="4058292"/>
            <a:ext cx="0" cy="253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3522636" y="4058292"/>
            <a:ext cx="0" cy="6197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2902476" y="4058292"/>
            <a:ext cx="0" cy="253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02576" y="4853358"/>
            <a:ext cx="993708" cy="65971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Design &amp; Construction</a:t>
            </a:r>
          </a:p>
        </p:txBody>
      </p:sp>
      <p:sp>
        <p:nvSpPr>
          <p:cNvPr id="71" name="Rectangle 70"/>
          <p:cNvSpPr/>
          <p:nvPr/>
        </p:nvSpPr>
        <p:spPr>
          <a:xfrm>
            <a:off x="3474931" y="4678444"/>
            <a:ext cx="1041330" cy="5085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Operations &amp; Maintenance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36175" y="4312714"/>
            <a:ext cx="1017698" cy="540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Emergency Management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441332" y="4312714"/>
            <a:ext cx="977199" cy="5406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Wastewater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Treatment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5979423" y="3970835"/>
            <a:ext cx="0" cy="1587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5542130" y="4129848"/>
            <a:ext cx="85868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542130" y="4129848"/>
            <a:ext cx="0" cy="25442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400813" y="4129848"/>
            <a:ext cx="0" cy="253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5041232" y="4384270"/>
            <a:ext cx="802586" cy="38922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Building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983646" y="4376319"/>
            <a:ext cx="834334" cy="3975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Planning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772960" y="4058292"/>
            <a:ext cx="754799" cy="32597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/>
                <a:cs typeface="Times New Roman"/>
              </a:rPr>
              <a:t>I.T.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777478" y="789184"/>
            <a:ext cx="2407099" cy="811015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 smtClean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effectLst/>
                <a:ea typeface="Calibri"/>
                <a:cs typeface="Times New Roman"/>
              </a:rPr>
              <a:t>City </a:t>
            </a:r>
            <a:r>
              <a:rPr lang="en-US" sz="1600" dirty="0">
                <a:effectLst/>
                <a:ea typeface="Calibri"/>
                <a:cs typeface="Times New Roman"/>
              </a:rPr>
              <a:t>of Monroe Citizens 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ea typeface="Calibri"/>
                <a:cs typeface="Times New Roman"/>
              </a:rPr>
              <a:t>Population 17,800+</a:t>
            </a:r>
            <a:endParaRPr lang="en-US" sz="1100" dirty="0">
              <a:effectLst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ea typeface="Calibri"/>
                <a:cs typeface="Times New Roman"/>
              </a:rPr>
              <a:t> </a:t>
            </a:r>
          </a:p>
        </p:txBody>
      </p:sp>
      <p:pic>
        <p:nvPicPr>
          <p:cNvPr id="2112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03" y="685800"/>
            <a:ext cx="856144" cy="810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3" name="Straight Connector 82"/>
          <p:cNvCxnSpPr/>
          <p:nvPr/>
        </p:nvCxnSpPr>
        <p:spPr>
          <a:xfrm flipH="1">
            <a:off x="5322029" y="2082023"/>
            <a:ext cx="14673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5460752" y="1752600"/>
            <a:ext cx="1192616" cy="5937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City Council</a:t>
            </a:r>
            <a:endParaRPr lang="en-US" sz="1100" dirty="0"/>
          </a:p>
        </p:txBody>
      </p:sp>
      <p:cxnSp>
        <p:nvCxnSpPr>
          <p:cNvPr id="92" name="Straight Connector 91"/>
          <p:cNvCxnSpPr>
            <a:stCxn id="62" idx="2"/>
            <a:endCxn id="80" idx="0"/>
          </p:cNvCxnSpPr>
          <p:nvPr/>
        </p:nvCxnSpPr>
        <p:spPr>
          <a:xfrm>
            <a:off x="7150360" y="3883156"/>
            <a:ext cx="0" cy="175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15" name="Rectangle 2114"/>
          <p:cNvSpPr/>
          <p:nvPr/>
        </p:nvSpPr>
        <p:spPr>
          <a:xfrm>
            <a:off x="2574625" y="1840017"/>
            <a:ext cx="1066800" cy="40550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Judge</a:t>
            </a:r>
            <a:endParaRPr lang="en-US" sz="1100" dirty="0"/>
          </a:p>
        </p:txBody>
      </p:sp>
      <p:cxnSp>
        <p:nvCxnSpPr>
          <p:cNvPr id="2117" name="Straight Connector 2116"/>
          <p:cNvCxnSpPr>
            <a:stCxn id="2115" idx="1"/>
          </p:cNvCxnSpPr>
          <p:nvPr/>
        </p:nvCxnSpPr>
        <p:spPr>
          <a:xfrm flipH="1">
            <a:off x="2010120" y="2042771"/>
            <a:ext cx="56450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1" name="Straight Connector 2120"/>
          <p:cNvCxnSpPr/>
          <p:nvPr/>
        </p:nvCxnSpPr>
        <p:spPr>
          <a:xfrm>
            <a:off x="2010120" y="2049464"/>
            <a:ext cx="0" cy="1086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23" name="Rectangle 2122"/>
          <p:cNvSpPr/>
          <p:nvPr/>
        </p:nvSpPr>
        <p:spPr>
          <a:xfrm>
            <a:off x="1600201" y="2158109"/>
            <a:ext cx="841132" cy="50889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Court</a:t>
            </a:r>
            <a:endParaRPr lang="en-US" sz="1100" dirty="0"/>
          </a:p>
        </p:txBody>
      </p:sp>
      <p:cxnSp>
        <p:nvCxnSpPr>
          <p:cNvPr id="2125" name="Straight Connector 2124"/>
          <p:cNvCxnSpPr/>
          <p:nvPr/>
        </p:nvCxnSpPr>
        <p:spPr>
          <a:xfrm>
            <a:off x="4516261" y="1600199"/>
            <a:ext cx="0" cy="152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7" name="Straight Connector 2126"/>
          <p:cNvCxnSpPr/>
          <p:nvPr/>
        </p:nvCxnSpPr>
        <p:spPr>
          <a:xfrm>
            <a:off x="5843818" y="1600199"/>
            <a:ext cx="0" cy="1524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9" name="Straight Connector 2128"/>
          <p:cNvCxnSpPr>
            <a:stCxn id="2115" idx="3"/>
            <a:endCxn id="45" idx="1"/>
          </p:cNvCxnSpPr>
          <p:nvPr/>
        </p:nvCxnSpPr>
        <p:spPr>
          <a:xfrm>
            <a:off x="3641425" y="2042771"/>
            <a:ext cx="324584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376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0070C0">
              <a:alpha val="62000"/>
            </a:srgb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en-US" dirty="0" smtClean="0"/>
              <a:t>CITY OF MONROE DEPARTMENTS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Community Development</a:t>
            </a:r>
          </a:p>
          <a:p>
            <a:r>
              <a:rPr lang="en-US" dirty="0" smtClean="0"/>
              <a:t>Finance</a:t>
            </a:r>
          </a:p>
          <a:p>
            <a:r>
              <a:rPr lang="en-US" dirty="0" smtClean="0"/>
              <a:t>Human Resources</a:t>
            </a:r>
          </a:p>
          <a:p>
            <a:r>
              <a:rPr lang="en-US" dirty="0" smtClean="0"/>
              <a:t>Municipal Court</a:t>
            </a:r>
          </a:p>
          <a:p>
            <a:r>
              <a:rPr lang="en-US" dirty="0" smtClean="0"/>
              <a:t>Parks and Recreation</a:t>
            </a:r>
          </a:p>
          <a:p>
            <a:r>
              <a:rPr lang="en-US" dirty="0" smtClean="0"/>
              <a:t>Police</a:t>
            </a:r>
          </a:p>
          <a:p>
            <a:r>
              <a:rPr lang="en-US" dirty="0" smtClean="0"/>
              <a:t>Public Works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00399"/>
            <a:ext cx="3214255" cy="1808018"/>
          </a:xfrm>
          <a:prstGeom prst="rect">
            <a:avLst/>
          </a:prstGeom>
        </p:spPr>
      </p:pic>
      <p:pic>
        <p:nvPicPr>
          <p:cNvPr id="6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267" y="5278228"/>
            <a:ext cx="829733" cy="78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600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:\Photos\CityCouncil\20160119\City Council 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49" y="1607641"/>
            <a:ext cx="7729500" cy="259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5927" y="838200"/>
            <a:ext cx="731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skerville Old Face" panose="02020602080505020303" pitchFamily="18" charset="0"/>
              </a:rPr>
              <a:t>City of Monroe City Council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3416" y="4343400"/>
            <a:ext cx="78202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/>
              </a:rPr>
              <a:t>The City of Monroe has a strong Mayor/Council form of government. The mayor is elected by the citizens and serves a four-year term as the chief executive officer (CEO) responsible for managing the city. The Mayor in a strong-mayor form of government does not vote on matters brought to the City Council.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pic>
        <p:nvPicPr>
          <p:cNvPr id="5" name="Picture 6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480" y="5558326"/>
            <a:ext cx="763830" cy="723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12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skerville Old Face" panose="02020602080505020303" pitchFamily="18" charset="0"/>
              </a:rPr>
              <a:t>Events Attended!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pic>
        <p:nvPicPr>
          <p:cNvPr id="4099" name="Picture 3" descr="H:\Pictures\City Council\20160128_0946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9258" r="21486"/>
          <a:stretch/>
        </p:blipFill>
        <p:spPr bwMode="auto">
          <a:xfrm>
            <a:off x="4805831" y="2221859"/>
            <a:ext cx="3728569" cy="3301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:\Pictures\Elite Training Academy Ribbon Cutting\IMG_004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24275" b="27506"/>
          <a:stretch/>
        </p:blipFill>
        <p:spPr bwMode="auto">
          <a:xfrm rot="21423858">
            <a:off x="457200" y="1226641"/>
            <a:ext cx="5059475" cy="20227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:\Pictures\Housing Hope w Del Bene\20151120_12594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" t="10023" r="15921" b="5381"/>
          <a:stretch/>
        </p:blipFill>
        <p:spPr bwMode="auto">
          <a:xfrm rot="808408">
            <a:off x="981364" y="3214128"/>
            <a:ext cx="4380958" cy="2851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pamb\AppData\Local\Microsoft\Windows\INetCache\IE\LDJJNVAQ\party2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1369319" cy="1406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54" y="5560005"/>
            <a:ext cx="72414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715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:\Pictures\Seahawk Rally\20160115_10010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 r="3299"/>
          <a:stretch/>
        </p:blipFill>
        <p:spPr bwMode="auto">
          <a:xfrm rot="20934905">
            <a:off x="685800" y="685800"/>
            <a:ext cx="4724400" cy="25513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Pictures\Ribbon Cutting\Mayor Cutting Ribbo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0" r="18048"/>
          <a:stretch/>
        </p:blipFill>
        <p:spPr bwMode="auto">
          <a:xfrm rot="608165">
            <a:off x="4011418" y="2633211"/>
            <a:ext cx="4246418" cy="2665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amb\AppData\Local\Microsoft\Windows\INetCache\IE\S65T9208\12290979123_786ecebf15_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50" y="838200"/>
            <a:ext cx="1746956" cy="1746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:\Pictures\Housing Hope\20151030_1341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4" t="12482" r="2622" b="3467"/>
          <a:stretch/>
        </p:blipFill>
        <p:spPr bwMode="auto">
          <a:xfrm>
            <a:off x="1371600" y="2488174"/>
            <a:ext cx="2514600" cy="3845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1"/>
            <a:ext cx="732526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7780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0116">
            <a:off x="389106" y="1123459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66999" y="533400"/>
            <a:ext cx="42672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Baskerville Old Face" panose="02020602080505020303" pitchFamily="18" charset="0"/>
              </a:rPr>
              <a:t>PROJECTS</a:t>
            </a:r>
            <a:endParaRPr lang="en-US" sz="44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126">
            <a:off x="4543364" y="1438562"/>
            <a:ext cx="3829088" cy="287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00" y="3429000"/>
            <a:ext cx="3759200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562601"/>
            <a:ext cx="732526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645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697</TotalTime>
  <Words>140</Words>
  <Application>Microsoft Office PowerPoint</Application>
  <PresentationFormat>On-screen Show (4:3)</PresentationFormat>
  <Paragraphs>42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Pushpin</vt:lpstr>
      <vt:lpstr>CITY OF MONROE</vt:lpstr>
      <vt:lpstr>PowerPoint Presentation</vt:lpstr>
      <vt:lpstr>CITY OF MONROE DEPARTMENTS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Monroe</dc:title>
  <dc:creator>Pamela Baker</dc:creator>
  <cp:lastModifiedBy>Pamela Baker</cp:lastModifiedBy>
  <cp:revision>18</cp:revision>
  <cp:lastPrinted>2016-04-05T22:06:02Z</cp:lastPrinted>
  <dcterms:created xsi:type="dcterms:W3CDTF">2016-04-05T19:23:16Z</dcterms:created>
  <dcterms:modified xsi:type="dcterms:W3CDTF">2016-04-06T22:47:37Z</dcterms:modified>
</cp:coreProperties>
</file>